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  <p:sldMasterId id="2147483668" r:id="rId3"/>
    <p:sldMasterId id="2147483680" r:id="rId4"/>
    <p:sldMasterId id="2147483692" r:id="rId5"/>
    <p:sldMasterId id="2147483704" r:id="rId6"/>
    <p:sldMasterId id="2147483732" r:id="rId7"/>
    <p:sldMasterId id="2147483745" r:id="rId8"/>
    <p:sldMasterId id="2147483757" r:id="rId9"/>
  </p:sldMasterIdLst>
  <p:notesMasterIdLst>
    <p:notesMasterId r:id="rId37"/>
  </p:notesMasterIdLst>
  <p:sldIdLst>
    <p:sldId id="347" r:id="rId10"/>
    <p:sldId id="326" r:id="rId11"/>
    <p:sldId id="349" r:id="rId12"/>
    <p:sldId id="350" r:id="rId13"/>
    <p:sldId id="332" r:id="rId14"/>
    <p:sldId id="352" r:id="rId15"/>
    <p:sldId id="690" r:id="rId16"/>
    <p:sldId id="256" r:id="rId17"/>
    <p:sldId id="695" r:id="rId18"/>
    <p:sldId id="343" r:id="rId19"/>
    <p:sldId id="356" r:id="rId20"/>
    <p:sldId id="357" r:id="rId21"/>
    <p:sldId id="358" r:id="rId22"/>
    <p:sldId id="1426" r:id="rId23"/>
    <p:sldId id="1427" r:id="rId24"/>
    <p:sldId id="1428" r:id="rId25"/>
    <p:sldId id="1429" r:id="rId26"/>
    <p:sldId id="1430" r:id="rId27"/>
    <p:sldId id="1431" r:id="rId28"/>
    <p:sldId id="689" r:id="rId29"/>
    <p:sldId id="262" r:id="rId30"/>
    <p:sldId id="315" r:id="rId31"/>
    <p:sldId id="691" r:id="rId32"/>
    <p:sldId id="692" r:id="rId33"/>
    <p:sldId id="693" r:id="rId34"/>
    <p:sldId id="694" r:id="rId35"/>
    <p:sldId id="313" r:id="rId3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3" autoAdjust="0"/>
    <p:restoredTop sz="94640"/>
  </p:normalViewPr>
  <p:slideViewPr>
    <p:cSldViewPr snapToGrid="0" showGuides="1">
      <p:cViewPr varScale="1">
        <p:scale>
          <a:sx n="136" d="100"/>
          <a:sy n="136" d="100"/>
        </p:scale>
        <p:origin x="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8T16:31:38.97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3E05B-2043-425C-BE55-53AC8A25C69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BD145-6761-4CA9-8450-D6571E16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2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9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www.freepik.com/" TargetMode="Externa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1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46377" y="3691139"/>
            <a:ext cx="1133711" cy="572805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7923530" y="660524"/>
            <a:ext cx="1359820" cy="37527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5410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4312051" y="2648642"/>
            <a:ext cx="5811311" cy="164672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780900" cy="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988125" y="1440675"/>
            <a:ext cx="31482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879125" y="3095025"/>
            <a:ext cx="35256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2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2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2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2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949307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957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1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3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NXH 2">
            <a:extLst>
              <a:ext uri="{FF2B5EF4-FFF2-40B4-BE49-F238E27FC236}">
                <a16:creationId xmlns:a16="http://schemas.microsoft.com/office/drawing/2014/main" id="{52914429-05AD-489F-AFC5-5892CB44A006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026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7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6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0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1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40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02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38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1" y="1597839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95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6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id="{E08D26D3-11B1-4D66-B914-49B20283E277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75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1" y="3305188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1" y="2180043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79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6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2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2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1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0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36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8" y="20480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59" indent="0">
              <a:buNone/>
              <a:defRPr sz="900"/>
            </a:lvl2pPr>
            <a:lvl3pPr marL="685317" indent="0">
              <a:buNone/>
              <a:defRPr sz="750"/>
            </a:lvl3pPr>
            <a:lvl4pPr marL="1027976" indent="0">
              <a:buNone/>
              <a:defRPr sz="675"/>
            </a:lvl4pPr>
            <a:lvl5pPr marL="1370638" indent="0">
              <a:buNone/>
              <a:defRPr sz="675"/>
            </a:lvl5pPr>
            <a:lvl6pPr marL="1713296" indent="0">
              <a:buNone/>
              <a:defRPr sz="675"/>
            </a:lvl6pPr>
            <a:lvl7pPr marL="2055953" indent="0">
              <a:buNone/>
              <a:defRPr sz="675"/>
            </a:lvl7pPr>
            <a:lvl8pPr marL="2398613" indent="0">
              <a:buNone/>
              <a:defRPr sz="675"/>
            </a:lvl8pPr>
            <a:lvl9pPr marL="2741273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84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59" indent="0">
              <a:buNone/>
              <a:defRPr sz="900"/>
            </a:lvl2pPr>
            <a:lvl3pPr marL="685317" indent="0">
              <a:buNone/>
              <a:defRPr sz="750"/>
            </a:lvl3pPr>
            <a:lvl4pPr marL="1027976" indent="0">
              <a:buNone/>
              <a:defRPr sz="675"/>
            </a:lvl4pPr>
            <a:lvl5pPr marL="1370638" indent="0">
              <a:buNone/>
              <a:defRPr sz="675"/>
            </a:lvl5pPr>
            <a:lvl6pPr marL="1713296" indent="0">
              <a:buNone/>
              <a:defRPr sz="675"/>
            </a:lvl6pPr>
            <a:lvl7pPr marL="2055953" indent="0">
              <a:buNone/>
              <a:defRPr sz="675"/>
            </a:lvl7pPr>
            <a:lvl8pPr marL="2398613" indent="0">
              <a:buNone/>
              <a:defRPr sz="675"/>
            </a:lvl8pPr>
            <a:lvl9pPr marL="2741273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63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70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83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7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7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9" indent="0" algn="ctr">
              <a:buNone/>
              <a:defRPr sz="1500"/>
            </a:lvl2pPr>
            <a:lvl3pPr marL="685317" indent="0" algn="ctr">
              <a:buNone/>
              <a:defRPr sz="1350"/>
            </a:lvl3pPr>
            <a:lvl4pPr marL="1027976" indent="0" algn="ctr">
              <a:buNone/>
              <a:defRPr sz="1200"/>
            </a:lvl4pPr>
            <a:lvl5pPr marL="1370638" indent="0" algn="ctr">
              <a:buNone/>
              <a:defRPr sz="1200"/>
            </a:lvl5pPr>
            <a:lvl6pPr marL="1713296" indent="0" algn="ctr">
              <a:buNone/>
              <a:defRPr sz="1200"/>
            </a:lvl6pPr>
            <a:lvl7pPr marL="2055953" indent="0" algn="ctr">
              <a:buNone/>
              <a:defRPr sz="1200"/>
            </a:lvl7pPr>
            <a:lvl8pPr marL="2398613" indent="0" algn="ctr">
              <a:buNone/>
              <a:defRPr sz="1200"/>
            </a:lvl8pPr>
            <a:lvl9pPr marL="27412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id="{967145C8-2BCA-4100-9872-9721BE2964F5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452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27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45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19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1878814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14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61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77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84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041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48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24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7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id="{DA1CA660-B9C8-4914-9B65-C7E0A5AAD84B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624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61" indent="0" algn="ctr">
              <a:buNone/>
              <a:defRPr sz="1493"/>
            </a:lvl2pPr>
            <a:lvl3pPr marL="683120" indent="0" algn="ctr">
              <a:buNone/>
              <a:defRPr sz="1343"/>
            </a:lvl3pPr>
            <a:lvl4pPr marL="1024681" indent="0" algn="ctr">
              <a:buNone/>
              <a:defRPr sz="1194"/>
            </a:lvl4pPr>
            <a:lvl5pPr marL="1365896" indent="0" algn="ctr">
              <a:buNone/>
              <a:defRPr sz="1194"/>
            </a:lvl5pPr>
            <a:lvl6pPr marL="1707456" indent="0" algn="ctr">
              <a:buNone/>
              <a:defRPr sz="1194"/>
            </a:lvl6pPr>
            <a:lvl7pPr marL="2049017" indent="0" algn="ctr">
              <a:buNone/>
              <a:defRPr sz="1194"/>
            </a:lvl7pPr>
            <a:lvl8pPr marL="2390576" indent="0" algn="ctr">
              <a:buNone/>
              <a:defRPr sz="1194"/>
            </a:lvl8pPr>
            <a:lvl9pPr marL="2732137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26124804"/>
      </p:ext>
    </p:extLst>
  </p:cSld>
  <p:clrMapOvr>
    <a:masterClrMapping/>
  </p:clrMapOvr>
  <p:transition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554476"/>
      </p:ext>
    </p:extLst>
  </p:cSld>
  <p:clrMapOvr>
    <a:masterClrMapping/>
  </p:clrMapOvr>
  <p:transition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1015324"/>
      </p:ext>
    </p:extLst>
  </p:cSld>
  <p:clrMapOvr>
    <a:masterClrMapping/>
  </p:clrMapOvr>
  <p:transition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5338532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0008661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6055467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42800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61" indent="0">
              <a:buNone/>
              <a:defRPr sz="1045"/>
            </a:lvl2pPr>
            <a:lvl3pPr marL="683120" indent="0">
              <a:buNone/>
              <a:defRPr sz="896"/>
            </a:lvl3pPr>
            <a:lvl4pPr marL="1024681" indent="0">
              <a:buNone/>
              <a:defRPr sz="746"/>
            </a:lvl4pPr>
            <a:lvl5pPr marL="1365896" indent="0">
              <a:buNone/>
              <a:defRPr sz="746"/>
            </a:lvl5pPr>
            <a:lvl6pPr marL="1707456" indent="0">
              <a:buNone/>
              <a:defRPr sz="746"/>
            </a:lvl6pPr>
            <a:lvl7pPr marL="2049017" indent="0">
              <a:buNone/>
              <a:defRPr sz="746"/>
            </a:lvl7pPr>
            <a:lvl8pPr marL="2390576" indent="0">
              <a:buNone/>
              <a:defRPr sz="746"/>
            </a:lvl8pPr>
            <a:lvl9pPr marL="2732137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00967142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61" indent="0">
              <a:buNone/>
              <a:defRPr sz="2093"/>
            </a:lvl2pPr>
            <a:lvl3pPr marL="683120" indent="0">
              <a:buNone/>
              <a:defRPr sz="1794"/>
            </a:lvl3pPr>
            <a:lvl4pPr marL="1024681" indent="0">
              <a:buNone/>
              <a:defRPr sz="1493"/>
            </a:lvl4pPr>
            <a:lvl5pPr marL="1365896" indent="0">
              <a:buNone/>
              <a:defRPr sz="1493"/>
            </a:lvl5pPr>
            <a:lvl6pPr marL="1707456" indent="0">
              <a:buNone/>
              <a:defRPr sz="1493"/>
            </a:lvl6pPr>
            <a:lvl7pPr marL="2049017" indent="0">
              <a:buNone/>
              <a:defRPr sz="1493"/>
            </a:lvl7pPr>
            <a:lvl8pPr marL="2390576" indent="0">
              <a:buNone/>
              <a:defRPr sz="1493"/>
            </a:lvl8pPr>
            <a:lvl9pPr marL="2732137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61" indent="0">
              <a:buNone/>
              <a:defRPr sz="1343"/>
            </a:lvl2pPr>
            <a:lvl3pPr marL="683120" indent="0">
              <a:buNone/>
              <a:defRPr sz="1194"/>
            </a:lvl3pPr>
            <a:lvl4pPr marL="1024681" indent="0">
              <a:buNone/>
              <a:defRPr sz="1045"/>
            </a:lvl4pPr>
            <a:lvl5pPr marL="1365896" indent="0">
              <a:buNone/>
              <a:defRPr sz="1045"/>
            </a:lvl5pPr>
            <a:lvl6pPr marL="1707456" indent="0">
              <a:buNone/>
              <a:defRPr sz="1045"/>
            </a:lvl6pPr>
            <a:lvl7pPr marL="2049017" indent="0">
              <a:buNone/>
              <a:defRPr sz="1045"/>
            </a:lvl7pPr>
            <a:lvl8pPr marL="2390576" indent="0">
              <a:buNone/>
              <a:defRPr sz="1045"/>
            </a:lvl8pPr>
            <a:lvl9pPr marL="2732137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67197183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3267897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2292034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31506221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184231"/>
      </p:ext>
    </p:extLst>
  </p:cSld>
  <p:clrMapOvr>
    <a:masterClrMapping/>
  </p:clrMapOvr>
  <p:transition spd="med" advTm="4000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57987"/>
      </p:ext>
    </p:extLst>
  </p:cSld>
  <p:clrMapOvr>
    <a:masterClrMapping/>
  </p:clrMapOvr>
  <p:transition spd="med" advTm="400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41992"/>
      </p:ext>
    </p:extLst>
  </p:cSld>
  <p:clrMapOvr>
    <a:masterClrMapping/>
  </p:clrMapOvr>
  <p:transition spd="med" advTm="4000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03021"/>
      </p:ext>
    </p:extLst>
  </p:cSld>
  <p:clrMapOvr>
    <a:masterClrMapping/>
  </p:clrMapOvr>
  <p:transition spd="med" advTm="4000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3865"/>
      </p:ext>
    </p:extLst>
  </p:cSld>
  <p:clrMapOvr>
    <a:masterClrMapping/>
  </p:clrMapOvr>
  <p:transition spd="med" advTm="4000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730266"/>
      </p:ext>
    </p:extLst>
  </p:cSld>
  <p:clrMapOvr>
    <a:masterClrMapping/>
  </p:clrMapOvr>
  <p:transition spd="med" advTm="4000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57235"/>
      </p:ext>
    </p:extLst>
  </p:cSld>
  <p:clrMapOvr>
    <a:masterClrMapping/>
  </p:clrMapOvr>
  <p:transition spd="med" advTm="4000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651653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057272"/>
      </p:ext>
    </p:extLst>
  </p:cSld>
  <p:clrMapOvr>
    <a:masterClrMapping/>
  </p:clrMapOvr>
  <p:transition spd="med" advTm="4000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194432"/>
      </p:ext>
    </p:extLst>
  </p:cSld>
  <p:clrMapOvr>
    <a:masterClrMapping/>
  </p:clrMapOvr>
  <p:transition spd="med" advTm="4000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898631"/>
      </p:ext>
    </p:extLst>
  </p:cSld>
  <p:clrMapOvr>
    <a:masterClrMapping/>
  </p:clrMapOvr>
  <p:transition spd="med" advTm="4000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07825" y="541213"/>
            <a:ext cx="47283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41575" y="2368738"/>
            <a:ext cx="38610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0568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928925" y="1875019"/>
            <a:ext cx="528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50" y="544094"/>
            <a:ext cx="3242100" cy="1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000" y="2716819"/>
            <a:ext cx="52860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38349" y="2648642"/>
            <a:ext cx="5811311" cy="164672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348651" y="616951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7540901" y="1666751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441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13225" y="1203450"/>
            <a:ext cx="7717500" cy="34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407104" y="3357625"/>
            <a:ext cx="1312955" cy="362337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7063335" y="286325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4073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516563" y="1986669"/>
            <a:ext cx="2723400" cy="10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5552618" y="1986669"/>
            <a:ext cx="2723400" cy="10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1519081" y="1584800"/>
            <a:ext cx="27234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5552630" y="1584800"/>
            <a:ext cx="27234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32733" y="3347705"/>
            <a:ext cx="2093653" cy="1063447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722395" y="3469299"/>
            <a:ext cx="2010059" cy="103719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2621720" y="3469299"/>
            <a:ext cx="2010059" cy="103719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4521067" y="3469299"/>
            <a:ext cx="2010059" cy="103719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6420392" y="3469299"/>
            <a:ext cx="2010059" cy="103719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7543318" y="4000165"/>
            <a:ext cx="1039543" cy="525227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7397801" y="260976"/>
            <a:ext cx="1550923" cy="42800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372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7852102" y="3717614"/>
            <a:ext cx="1133711" cy="572805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6793941" y="111447"/>
            <a:ext cx="1997236" cy="551178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0546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4659775" y="539500"/>
            <a:ext cx="3771000" cy="8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4659775" y="1386700"/>
            <a:ext cx="3771000" cy="27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97979" y="3240150"/>
            <a:ext cx="10327979" cy="110598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37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2401475" y="539500"/>
            <a:ext cx="4492200" cy="215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292894" y="3602476"/>
            <a:ext cx="1301369" cy="661015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7640163" y="2428649"/>
            <a:ext cx="1945514" cy="536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7029858" y="3653342"/>
            <a:ext cx="1355899" cy="685065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6193799" y="375086"/>
            <a:ext cx="1191299" cy="32883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80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713225" y="1595850"/>
            <a:ext cx="3597600" cy="10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218350" y="2613450"/>
            <a:ext cx="3092400" cy="9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47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713225" y="3558400"/>
            <a:ext cx="3011400" cy="10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2058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2811475" y="909225"/>
            <a:ext cx="5619300" cy="16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2811475" y="2531525"/>
            <a:ext cx="5619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6648958" y="3644349"/>
            <a:ext cx="1342575" cy="681946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7615992" y="3493300"/>
            <a:ext cx="1528004" cy="776132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7138036" y="3644352"/>
            <a:ext cx="1349744" cy="681955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7615951" y="126819"/>
            <a:ext cx="1705603" cy="47069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309926" y="597500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6567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771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983725" y="2126271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983725" y="2527673"/>
            <a:ext cx="21909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983725" y="1416925"/>
            <a:ext cx="21909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3476525" y="2126271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3476525" y="2527673"/>
            <a:ext cx="21909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3476525" y="1416925"/>
            <a:ext cx="21909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5969325" y="2126271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5969325" y="2527673"/>
            <a:ext cx="21909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5969325" y="1416925"/>
            <a:ext cx="21909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5495052" y="3231447"/>
            <a:ext cx="2683108" cy="1058323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6324051" y="151775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3154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744725" y="1983000"/>
            <a:ext cx="20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744725" y="2384400"/>
            <a:ext cx="20388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6360177" y="1983000"/>
            <a:ext cx="20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6360177" y="2384401"/>
            <a:ext cx="20388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4885451" y="70449"/>
            <a:ext cx="2159443" cy="59594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66704" y="1455699"/>
            <a:ext cx="1293043" cy="35684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8282366" y="1528011"/>
            <a:ext cx="1293043" cy="35684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9083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188500" y="1275200"/>
            <a:ext cx="400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188500" y="1676601"/>
            <a:ext cx="40050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2950500" y="2575850"/>
            <a:ext cx="400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2950500" y="2977250"/>
            <a:ext cx="40050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6839962" y="751251"/>
            <a:ext cx="2442091" cy="67394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289949" y="2407336"/>
            <a:ext cx="1191299" cy="32883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481958" y="3715967"/>
            <a:ext cx="1355899" cy="685065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62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983725" y="2188571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983725" y="2589975"/>
            <a:ext cx="2190900" cy="9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3476525" y="2188571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3476525" y="2589975"/>
            <a:ext cx="2190900" cy="9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5969325" y="2188571"/>
            <a:ext cx="21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5969325" y="2589975"/>
            <a:ext cx="2190900" cy="9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8089968" y="1646465"/>
            <a:ext cx="1482932" cy="40924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574723" y="3538535"/>
            <a:ext cx="2683108" cy="1058323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3724632" y="3781288"/>
            <a:ext cx="1133711" cy="572805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2746557" y="3915463"/>
            <a:ext cx="1133711" cy="572805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5673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921550" y="145850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921550" y="1859900"/>
            <a:ext cx="2229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3457548" y="145850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3457549" y="1859900"/>
            <a:ext cx="2229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921550" y="285187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921550" y="3253275"/>
            <a:ext cx="2229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3457548" y="285187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3457549" y="3253275"/>
            <a:ext cx="2229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5993546" y="145850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5993549" y="1859900"/>
            <a:ext cx="2229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5993546" y="285187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5993549" y="3253275"/>
            <a:ext cx="22290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8008743" y="3907740"/>
            <a:ext cx="1039543" cy="525227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7537599" y="4085014"/>
            <a:ext cx="854900" cy="431936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8181076" y="947774"/>
            <a:ext cx="1387988" cy="38304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478077" y="1743711"/>
            <a:ext cx="1191299" cy="32883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039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959125" y="2429150"/>
            <a:ext cx="23124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959125" y="1662375"/>
            <a:ext cx="23124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3415735" y="2429150"/>
            <a:ext cx="23124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3415735" y="1662375"/>
            <a:ext cx="23124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5872346" y="2429150"/>
            <a:ext cx="23124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5872346" y="1662375"/>
            <a:ext cx="23124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7535992" y="267077"/>
            <a:ext cx="1108982" cy="30604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512801" y="126301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83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1904113" y="2533575"/>
            <a:ext cx="23124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1904113" y="1766800"/>
            <a:ext cx="23124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4927492" y="1766800"/>
            <a:ext cx="23124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4927498" y="1000025"/>
            <a:ext cx="2312400" cy="7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309930" y="278177"/>
            <a:ext cx="2654320" cy="73251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7577976" y="1430419"/>
            <a:ext cx="1705603" cy="47069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7097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163575" y="1988700"/>
            <a:ext cx="2635500" cy="1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4809401" y="68794"/>
            <a:ext cx="1705603" cy="47069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6188001" y="699001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5585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5047324" y="1992575"/>
            <a:ext cx="2571900" cy="11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6916014" y="3571574"/>
            <a:ext cx="2861104" cy="1019113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7208393" y="759954"/>
            <a:ext cx="2075182" cy="5726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6638951" y="1551575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3891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015500" y="2014425"/>
            <a:ext cx="2560500" cy="10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372011" y="3481599"/>
            <a:ext cx="2861104" cy="1019113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234351" y="1409876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7256976" y="353520"/>
            <a:ext cx="1705603" cy="47069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4770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1720152" y="3267222"/>
            <a:ext cx="2683108" cy="1058323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2605325" y="539500"/>
            <a:ext cx="3933300" cy="1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2784825" y="2114975"/>
            <a:ext cx="3574500" cy="9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263467" y="3379576"/>
            <a:ext cx="2066478" cy="1085114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5573099" y="3594157"/>
            <a:ext cx="1528233" cy="772136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6661173" y="3834049"/>
            <a:ext cx="1248190" cy="630645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181566" y="1906247"/>
            <a:ext cx="1997236" cy="551178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6997317" y="263909"/>
            <a:ext cx="1997236" cy="551178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1082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2283950" y="993900"/>
            <a:ext cx="4575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2284175" y="1569900"/>
            <a:ext cx="4575600" cy="12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38349" y="2648642"/>
            <a:ext cx="5811311" cy="164672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35001" y="1569901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6403701" y="-130625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7657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2415300" y="2547300"/>
            <a:ext cx="431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2415300" y="1413900"/>
            <a:ext cx="4313400" cy="11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183621" y="492401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187725" y="2125451"/>
            <a:ext cx="1312955" cy="362337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6544172" y="906975"/>
            <a:ext cx="1731099" cy="4777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8386930" y="2593375"/>
            <a:ext cx="1312955" cy="362337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1931778" y="3360729"/>
            <a:ext cx="2162016" cy="852784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6721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4186625" y="691900"/>
            <a:ext cx="424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154725" y="691900"/>
            <a:ext cx="2031900" cy="12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4186685" y="1533700"/>
            <a:ext cx="42441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7261502" y="3502410"/>
            <a:ext cx="2683108" cy="1058323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6337909" y="59626"/>
            <a:ext cx="2428250" cy="67012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263999" y="788225"/>
            <a:ext cx="1497259" cy="41319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491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713285" y="1086025"/>
            <a:ext cx="424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57385" y="1086025"/>
            <a:ext cx="2031900" cy="12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713225" y="1927825"/>
            <a:ext cx="42441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3422776" y="2768467"/>
            <a:ext cx="5811311" cy="164672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248700" y="4182224"/>
            <a:ext cx="9641100" cy="961287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5611405" y="3650403"/>
            <a:ext cx="1326356" cy="670138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151826" y="3178974"/>
            <a:ext cx="1734710" cy="1098173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4553430" y="3810978"/>
            <a:ext cx="1326356" cy="670138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6737912" y="618076"/>
            <a:ext cx="2442091" cy="67394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8265449" y="1587111"/>
            <a:ext cx="1191299" cy="32883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307849" y="539511"/>
            <a:ext cx="1191299" cy="32883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8635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35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theme" Target="../theme/theme9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114944-11ED-40F5-86D7-23A5A210E341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D8FB23-2ECC-48C3-BF3F-E8158B22459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9A51FF2-6BD4-49BD-818D-BBE81077432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2B66A3-0A57-4EB1-B468-93517F6CCD8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A6EADB-CC30-486C-9707-7B9C65F63F5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2DF57B-6FB4-4666-AA4A-F0E66CCB6A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F457AB-3C7B-48F7-A292-39FA93019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0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515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18E63C-069B-4BED-A7F4-7AC9484C8CF8}"/>
              </a:ext>
            </a:extLst>
          </p:cNvPr>
          <p:cNvGrpSpPr/>
          <p:nvPr userDrawn="1"/>
        </p:nvGrpSpPr>
        <p:grpSpPr>
          <a:xfrm>
            <a:off x="3431816" y="2153126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01F264-AE99-4A3C-B32A-53865154BF6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FA3D6A5-1897-4A5C-A13E-1EA5D73E20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9C8B1A-1B4F-400A-81D1-97C16DA114F8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92D9FD-F95D-4F56-AD72-E5C5D8BAE98E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B620C4D-9F60-4685-B6BE-AB72703387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7C52DA-8BE4-40B3-B7AF-ACFA381EB8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5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65663D-E985-4779-B318-33E54251D9F6}"/>
              </a:ext>
            </a:extLst>
          </p:cNvPr>
          <p:cNvGrpSpPr/>
          <p:nvPr userDrawn="1"/>
        </p:nvGrpSpPr>
        <p:grpSpPr>
          <a:xfrm>
            <a:off x="2170851" y="106322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374B9E-B763-48B4-8489-2FA53747D5A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83F5C0E-EED0-4A1C-A328-A642909D2A9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59AC95-7E16-414A-8C1F-C119D37FE84F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116940-EEDB-4BC3-B383-EDD4897EF32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591E27-A440-4322-9EE5-00F9232D50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2C8C64-1484-49AB-A9AC-BBD4F5CF8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81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1" y="205979"/>
            <a:ext cx="8229601" cy="857250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1" y="1200163"/>
            <a:ext cx="8229601" cy="3394472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6"/>
            <a:ext cx="21336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76"/>
            <a:ext cx="28956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4767276"/>
            <a:ext cx="21336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839559-E7B3-4DA0-BBA1-EAC41A9AD057}"/>
              </a:ext>
            </a:extLst>
          </p:cNvPr>
          <p:cNvGrpSpPr/>
          <p:nvPr userDrawn="1"/>
        </p:nvGrpSpPr>
        <p:grpSpPr>
          <a:xfrm>
            <a:off x="2170855" y="1200163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AF0D81-A4EB-4C84-85DD-AD4C55D6FC5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CD50A9B-DCF6-4968-B008-6AF63044C6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170799-21ED-4247-B9A7-DE04528CC180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687698-26F6-4097-81C3-4466F54D9CBB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830CCA1-45DF-47D9-81AE-3F329455BCB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82FBA9-33D9-4C5A-9360-C81BA98FC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8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85317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94" indent="-256994" algn="l" defTabSz="685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20" indent="-214163" algn="l" defTabSz="685317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8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D8B949-ED3E-4EF8-AE0B-13627130CFFB}"/>
              </a:ext>
            </a:extLst>
          </p:cNvPr>
          <p:cNvGrpSpPr/>
          <p:nvPr userDrawn="1"/>
        </p:nvGrpSpPr>
        <p:grpSpPr>
          <a:xfrm>
            <a:off x="2181514" y="123467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959533-6BF2-4D62-880A-EEB15B7A2B0F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29E34D3-7D14-4DCD-934F-82780510E6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C87476-E912-4C17-A744-D81E1E14F4CE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6A3975-9451-41E8-9F69-ECD48F17B8D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B7808F2-CB81-45CF-9C9B-9586FD4D38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428166-8D0F-4050-A192-C3B4FB6A7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67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31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9" indent="-171329" algn="l" defTabSz="6853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5030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advClick="0" advTm="0">
    <p:random/>
  </p:transition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7124011" y="2786847"/>
            <a:ext cx="2019989" cy="23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613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4.xml"/><Relationship Id="rId6" Type="http://schemas.openxmlformats.org/officeDocument/2006/relationships/image" Target="../media/image39.jpeg"/><Relationship Id="rId5" Type="http://schemas.openxmlformats.org/officeDocument/2006/relationships/image" Target="../media/image33.png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slide" Target="slide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jpg"/><Relationship Id="rId5" Type="http://schemas.openxmlformats.org/officeDocument/2006/relationships/image" Target="../media/image2.jpeg"/><Relationship Id="rId4" Type="http://schemas.microsoft.com/office/2007/relationships/hdphoto" Target="../media/hdphoto7.wdp"/><Relationship Id="rId9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jpg"/><Relationship Id="rId5" Type="http://schemas.openxmlformats.org/officeDocument/2006/relationships/image" Target="../media/image2.jpeg"/><Relationship Id="rId4" Type="http://schemas.microsoft.com/office/2007/relationships/hdphoto" Target="../media/hdphoto7.wdp"/><Relationship Id="rId9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" y="3446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37" y="816893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4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314" y="22662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507557" y="2723610"/>
            <a:ext cx="82073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Moân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Töï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nhieân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vaø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Xaõ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hoäi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265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094E1-A6A2-467B-8448-1AD672EC274E}"/>
              </a:ext>
            </a:extLst>
          </p:cNvPr>
          <p:cNvSpPr txBox="1"/>
          <p:nvPr/>
        </p:nvSpPr>
        <p:spPr>
          <a:xfrm>
            <a:off x="431514" y="1078788"/>
            <a:ext cx="85891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...đ</a:t>
            </a: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39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rld Book Day, Back to school, Educational, Stationery, Book, Children,  School Supplies, Educationa… in 2020 | Student teaching, Teacher teaching  students, Student cartoon">
            <a:extLst>
              <a:ext uri="{FF2B5EF4-FFF2-40B4-BE49-F238E27FC236}">
                <a16:creationId xmlns:a16="http://schemas.microsoft.com/office/drawing/2014/main" id="{0B6E6AE0-913F-4B54-8FEE-9ECFF262F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2870" l="300" r="100000">
                        <a14:foregroundMark x1="87700" y1="72593" x2="92300" y2="800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58"/>
          <a:stretch/>
        </p:blipFill>
        <p:spPr bwMode="auto">
          <a:xfrm>
            <a:off x="1381538" y="0"/>
            <a:ext cx="6162261" cy="50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FC514-BBBB-4DC2-9362-B0C0D1DA5FAB}"/>
              </a:ext>
            </a:extLst>
          </p:cNvPr>
          <p:cNvSpPr txBox="1"/>
          <p:nvPr/>
        </p:nvSpPr>
        <p:spPr>
          <a:xfrm>
            <a:off x="2995497" y="607428"/>
            <a:ext cx="3153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211192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2E5A6-4AED-4D6B-B750-7EEB91F16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697"/>
          <a:stretch/>
        </p:blipFill>
        <p:spPr>
          <a:xfrm>
            <a:off x="875863" y="1290128"/>
            <a:ext cx="4940321" cy="1847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86F46-14DE-47E5-844F-B0A2AC62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58" y="94851"/>
            <a:ext cx="8902435" cy="948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C44BA-8DDF-41C1-90A3-62B72E983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22" t="34303" r="3122" b="31394"/>
          <a:stretch/>
        </p:blipFill>
        <p:spPr>
          <a:xfrm>
            <a:off x="560177" y="3001620"/>
            <a:ext cx="5105128" cy="198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9FB13-4AD7-4C4D-A48B-775287230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177" t="68623" r="49407" b="-2926"/>
          <a:stretch/>
        </p:blipFill>
        <p:spPr>
          <a:xfrm>
            <a:off x="5452997" y="1259869"/>
            <a:ext cx="3130826" cy="197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B1AB92-3E0F-46BE-8297-134BD1374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6653" r="-5770" b="-956"/>
          <a:stretch/>
        </p:blipFill>
        <p:spPr>
          <a:xfrm>
            <a:off x="5665303" y="2938744"/>
            <a:ext cx="3220279" cy="19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1002" y="746038"/>
            <a:ext cx="600199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Thaûo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nhoùm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" y="661633"/>
            <a:ext cx="4228591" cy="2952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7468161" y="3691925"/>
            <a:ext cx="1675839" cy="776166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79444" y="3273892"/>
            <a:ext cx="243460" cy="237137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DFDFD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2385" y="129103"/>
            <a:ext cx="8340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  <a:defRPr/>
            </a:pP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ngheàâ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YÙ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nghóa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cuûa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ñoù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3111" y="3645473"/>
            <a:ext cx="2171814" cy="561856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2700" kern="0" dirty="0" err="1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rPr>
              <a:t>Baùc</a:t>
            </a:r>
            <a:r>
              <a:rPr lang="en-US" sz="2700" kern="0" dirty="0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700" kern="0" dirty="0" err="1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rPr>
              <a:t>só</a:t>
            </a:r>
            <a:endParaRPr lang="en-US" sz="2700" kern="0" dirty="0">
              <a:solidFill>
                <a:srgbClr val="E6F7FF">
                  <a:lumMod val="25000"/>
                </a:srgbClr>
              </a:solidFill>
              <a:latin typeface="VNI-Avo" pitchFamily="2" charset="0"/>
              <a:ea typeface="微软雅黑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555711" y="1178592"/>
            <a:ext cx="3852347" cy="919401"/>
            <a:chOff x="6074281" y="1942446"/>
            <a:chExt cx="5136463" cy="1225868"/>
          </a:xfrm>
        </p:grpSpPr>
        <p:sp>
          <p:nvSpPr>
            <p:cNvPr id="45" name="Rounded Rectangle 44"/>
            <p:cNvSpPr/>
            <p:nvPr/>
          </p:nvSpPr>
          <p:spPr>
            <a:xfrm>
              <a:off x="6717757" y="1942446"/>
              <a:ext cx="4492987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Cöùu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chöõa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beänh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cho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moïi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ngöôøi</a:t>
              </a:r>
              <a:endParaRPr lang="en-US" sz="2400" b="1" kern="0" dirty="0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4281" y="2166404"/>
              <a:ext cx="502974" cy="521016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4528711" y="2199632"/>
            <a:ext cx="3842147" cy="919401"/>
            <a:chOff x="6038282" y="3303833"/>
            <a:chExt cx="5122862" cy="1225868"/>
          </a:xfrm>
        </p:grpSpPr>
        <p:sp>
          <p:nvSpPr>
            <p:cNvPr id="48" name="Rounded Rectangle 47"/>
            <p:cNvSpPr/>
            <p:nvPr/>
          </p:nvSpPr>
          <p:spPr>
            <a:xfrm>
              <a:off x="6723483" y="3303833"/>
              <a:ext cx="4437661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Giuùp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chuùng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ta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khoûe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maïnh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hôn</a:t>
              </a:r>
              <a:r>
                <a:rPr lang="en-US" sz="2400" b="1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… 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38282" y="3553916"/>
              <a:ext cx="538973" cy="558306"/>
            </a:xfrm>
            <a:prstGeom prst="rect">
              <a:avLst/>
            </a:prstGeom>
          </p:spPr>
        </p:pic>
      </p:grpSp>
      <p:pic>
        <p:nvPicPr>
          <p:cNvPr id="4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54" y="50734"/>
            <a:ext cx="634955" cy="6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8" y="1168417"/>
            <a:ext cx="3898588" cy="2348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7468161" y="3691925"/>
            <a:ext cx="1675839" cy="776166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20122" y="3206740"/>
            <a:ext cx="243460" cy="237137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DFDFD"/>
                </a:solidFill>
                <a:latin typeface="VNI-Avo" pitchFamily="2" charset="0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0608" y="293274"/>
            <a:ext cx="8340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  <a:defRPr/>
            </a:pP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ngheàâ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YÙ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nghóa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cuûa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ñoù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6694" y="3645473"/>
            <a:ext cx="2171814" cy="561856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2700" kern="0" dirty="0">
                <a:solidFill>
                  <a:srgbClr val="E5F7B3">
                    <a:lumMod val="25000"/>
                  </a:srgbClr>
                </a:solidFill>
                <a:latin typeface="VNI-Avo" pitchFamily="2" charset="0"/>
                <a:ea typeface="微软雅黑"/>
              </a:rPr>
              <a:t>Lao </a:t>
            </a:r>
            <a:r>
              <a:rPr lang="en-US" sz="2700" kern="0" dirty="0" err="1">
                <a:solidFill>
                  <a:srgbClr val="E5F7B3">
                    <a:lumMod val="25000"/>
                  </a:srgbClr>
                </a:solidFill>
                <a:latin typeface="VNI-Avo" pitchFamily="2" charset="0"/>
                <a:ea typeface="微软雅黑"/>
              </a:rPr>
              <a:t>coâng</a:t>
            </a:r>
            <a:endParaRPr lang="en-US" sz="2700" kern="0" dirty="0">
              <a:solidFill>
                <a:srgbClr val="E5F7B3">
                  <a:lumMod val="25000"/>
                </a:srgbClr>
              </a:solidFill>
              <a:latin typeface="VNI-Avo" pitchFamily="2" charset="0"/>
              <a:ea typeface="微软雅黑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5175" y="1319090"/>
            <a:ext cx="5138825" cy="919401"/>
            <a:chOff x="5340234" y="1758787"/>
            <a:chExt cx="6851766" cy="1225868"/>
          </a:xfrm>
        </p:grpSpPr>
        <p:sp>
          <p:nvSpPr>
            <p:cNvPr id="45" name="Rounded Rectangle 44"/>
            <p:cNvSpPr/>
            <p:nvPr/>
          </p:nvSpPr>
          <p:spPr>
            <a:xfrm>
              <a:off x="5931633" y="1758787"/>
              <a:ext cx="6260367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Doïn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deïp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veä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sinh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nôi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sinh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soáng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laøm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vieäc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cuûa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chuùng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ta</a:t>
              </a:r>
            </a:p>
          </p:txBody>
        </p:sp>
        <p:pic>
          <p:nvPicPr>
            <p:cNvPr id="1026" name="Picture 2" descr="Yellow Broom Beautiful Broom Hand Painted Broom Cartoon Broom, Broom  Clipart, Cleaning Tool Broom, Exquisite Broom PNG Transparent Clipart Image  and PSD File for Free Downloa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234" y="1960974"/>
              <a:ext cx="787441" cy="78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090293" y="2345852"/>
            <a:ext cx="5004961" cy="919401"/>
            <a:chOff x="5453724" y="3127803"/>
            <a:chExt cx="6673281" cy="1225868"/>
          </a:xfrm>
        </p:grpSpPr>
        <p:sp>
          <p:nvSpPr>
            <p:cNvPr id="48" name="Rounded Rectangle 47"/>
            <p:cNvSpPr/>
            <p:nvPr/>
          </p:nvSpPr>
          <p:spPr>
            <a:xfrm>
              <a:off x="6000823" y="3127803"/>
              <a:ext cx="6126182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Giuùp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moâi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tröôøng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xung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quanh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saïch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seõ</a:t>
              </a:r>
              <a:r>
                <a:rPr lang="en-US" sz="2400" b="1" kern="0" dirty="0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b="1" kern="0" dirty="0" err="1">
                  <a:solidFill>
                    <a:srgbClr val="24962F"/>
                  </a:solidFill>
                  <a:latin typeface="VNI-Avo" pitchFamily="2" charset="0"/>
                  <a:ea typeface="微软雅黑"/>
                </a:rPr>
                <a:t>hôn</a:t>
              </a:r>
              <a:endParaRPr lang="en-US" sz="2400" b="1" kern="0" dirty="0">
                <a:solidFill>
                  <a:srgbClr val="24962F"/>
                </a:solidFill>
                <a:latin typeface="VNI-Avo" pitchFamily="2" charset="0"/>
                <a:ea typeface="微软雅黑"/>
              </a:endParaRPr>
            </a:p>
          </p:txBody>
        </p:sp>
        <p:pic>
          <p:nvPicPr>
            <p:cNvPr id="44" name="Picture 2" descr="Yellow Broom Beautiful Broom Hand Painted Broom Cartoon Broom, Broom  Clipart, Cleaning Tool Broom, Exquisite Broom PNG Transparent Clipart Image  and PSD File for Free Downloa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724" y="3325251"/>
              <a:ext cx="787441" cy="787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54" y="50734"/>
            <a:ext cx="634955" cy="6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5" y="1173418"/>
            <a:ext cx="3892181" cy="2344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7468161" y="3691925"/>
            <a:ext cx="1675839" cy="776166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20122" y="3206740"/>
            <a:ext cx="243460" cy="237137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DFDFD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0608" y="293274"/>
            <a:ext cx="8340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  <a:defRPr/>
            </a:pP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ngheàâ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YÙ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nghóa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cuûa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ñoù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6694" y="3645473"/>
            <a:ext cx="2171814" cy="561856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2700" kern="0" dirty="0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rPr>
              <a:t>Phi </a:t>
            </a:r>
            <a:r>
              <a:rPr lang="en-US" sz="2700" kern="0" dirty="0" err="1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rPr>
              <a:t>coâng</a:t>
            </a:r>
            <a:endParaRPr lang="en-US" sz="2700" kern="0" dirty="0">
              <a:solidFill>
                <a:srgbClr val="E6F7FF">
                  <a:lumMod val="25000"/>
                </a:srgbClr>
              </a:solidFill>
              <a:latin typeface="VNI-Avo" pitchFamily="2" charset="0"/>
              <a:ea typeface="微软雅黑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2302" y="1150875"/>
            <a:ext cx="4669419" cy="1328023"/>
            <a:chOff x="5563069" y="1534500"/>
            <a:chExt cx="6225892" cy="1770697"/>
          </a:xfrm>
        </p:grpSpPr>
        <p:sp>
          <p:nvSpPr>
            <p:cNvPr id="45" name="Rounded Rectangle 44"/>
            <p:cNvSpPr/>
            <p:nvPr/>
          </p:nvSpPr>
          <p:spPr>
            <a:xfrm>
              <a:off x="6238326" y="1534500"/>
              <a:ext cx="5550635" cy="177069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Ñieàu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khieån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maùy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bay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vaän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chuyeån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haønh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khaùch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vaø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haøng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hoùa</a:t>
              </a:r>
              <a:endParaRPr lang="en-US" sz="2400" kern="0" dirty="0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endParaRPr>
            </a:p>
          </p:txBody>
        </p:sp>
        <p:pic>
          <p:nvPicPr>
            <p:cNvPr id="2050" name="Picture 2" descr="Red Red Plane Small Plane Cartoon Airplane, Airplane Illustration, Orange  Wing, Blue PNG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9316">
              <a:off x="5563069" y="1642318"/>
              <a:ext cx="593455" cy="59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178742" y="2599880"/>
            <a:ext cx="5091611" cy="919401"/>
            <a:chOff x="5571656" y="3466507"/>
            <a:chExt cx="6788814" cy="1225868"/>
          </a:xfrm>
        </p:grpSpPr>
        <p:sp>
          <p:nvSpPr>
            <p:cNvPr id="48" name="Rounded Rectangle 47"/>
            <p:cNvSpPr/>
            <p:nvPr/>
          </p:nvSpPr>
          <p:spPr>
            <a:xfrm>
              <a:off x="6234287" y="3466507"/>
              <a:ext cx="6126183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Giuùp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chuùng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ta di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chuyeån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ñeán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nhieàu</a:t>
              </a:r>
              <a:r>
                <a:rPr lang="en-US" sz="2400" kern="0" dirty="0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E6F7FF">
                      <a:lumMod val="25000"/>
                    </a:srgbClr>
                  </a:solidFill>
                  <a:latin typeface="VNI-Avo" pitchFamily="2" charset="0"/>
                  <a:ea typeface="微软雅黑"/>
                </a:rPr>
                <a:t>nôi</a:t>
              </a:r>
              <a:endParaRPr lang="en-US" sz="2400" kern="0" dirty="0">
                <a:solidFill>
                  <a:srgbClr val="E6F7FF">
                    <a:lumMod val="25000"/>
                  </a:srgbClr>
                </a:solidFill>
                <a:latin typeface="VNI-Avo" pitchFamily="2" charset="0"/>
                <a:ea typeface="微软雅黑"/>
              </a:endParaRPr>
            </a:p>
          </p:txBody>
        </p:sp>
        <p:pic>
          <p:nvPicPr>
            <p:cNvPr id="47" name="Picture 2" descr="Red Red Plane Small Plane Cartoon Airplane, Airplane Illustration, Orange  Wing, Blue PNG Transparent Clipart Image and PSD File for Free Downloa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9316">
              <a:off x="5571656" y="3594666"/>
              <a:ext cx="593455" cy="59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54" y="50734"/>
            <a:ext cx="634955" cy="6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" y="1212390"/>
            <a:ext cx="3878792" cy="2336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7468161" y="3691925"/>
            <a:ext cx="1675839" cy="776166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25329" y="3227950"/>
            <a:ext cx="243460" cy="237137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DFDFD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0608" y="293274"/>
            <a:ext cx="8340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  <a:defRPr/>
            </a:pP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ngheàâ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YÙ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nghóa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cuûa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ñoù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83453" y="3646138"/>
            <a:ext cx="3258349" cy="5618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2700" kern="0" dirty="0" err="1">
                <a:solidFill>
                  <a:srgbClr val="76512D"/>
                </a:solidFill>
                <a:latin typeface="VNI-Avo" pitchFamily="2" charset="0"/>
                <a:ea typeface="微软雅黑"/>
              </a:rPr>
              <a:t>Coâng</a:t>
            </a:r>
            <a:r>
              <a:rPr lang="en-US" sz="2700" kern="0" dirty="0">
                <a:solidFill>
                  <a:srgbClr val="76512D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700" kern="0" dirty="0" err="1">
                <a:solidFill>
                  <a:srgbClr val="76512D"/>
                </a:solidFill>
                <a:latin typeface="VNI-Avo" pitchFamily="2" charset="0"/>
                <a:ea typeface="微软雅黑"/>
              </a:rPr>
              <a:t>nhaân</a:t>
            </a:r>
            <a:endParaRPr lang="en-US" sz="2700" kern="0" dirty="0">
              <a:solidFill>
                <a:srgbClr val="76512D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54" y="50734"/>
            <a:ext cx="634955" cy="6349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03130" y="1429072"/>
            <a:ext cx="5269779" cy="967549"/>
            <a:chOff x="4998366" y="1552322"/>
            <a:chExt cx="7026372" cy="1290064"/>
          </a:xfrm>
        </p:grpSpPr>
        <p:sp>
          <p:nvSpPr>
            <p:cNvPr id="45" name="Rounded Rectangle 44"/>
            <p:cNvSpPr/>
            <p:nvPr/>
          </p:nvSpPr>
          <p:spPr>
            <a:xfrm>
              <a:off x="5881183" y="1616519"/>
              <a:ext cx="6143555" cy="122586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Laøm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vieäc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trong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caùc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coâng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ty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xí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nghieäp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nhaø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maùy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,…</a:t>
              </a:r>
            </a:p>
          </p:txBody>
        </p:sp>
        <p:pic>
          <p:nvPicPr>
            <p:cNvPr id="1026" name="Picture 2" descr="Laborer Construction Euclidean Transprent - Construction Worker Cartoon Png  Transparent PNG - 535x562 - Free Download on Nice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366" y="1552322"/>
              <a:ext cx="1209631" cy="85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803131" y="2390454"/>
            <a:ext cx="5231429" cy="955424"/>
            <a:chOff x="4998366" y="2834165"/>
            <a:chExt cx="6975239" cy="1273899"/>
          </a:xfrm>
        </p:grpSpPr>
        <p:sp>
          <p:nvSpPr>
            <p:cNvPr id="48" name="Rounded Rectangle 47"/>
            <p:cNvSpPr/>
            <p:nvPr/>
          </p:nvSpPr>
          <p:spPr>
            <a:xfrm>
              <a:off x="5847423" y="2882196"/>
              <a:ext cx="6126182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Giuùp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taïo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ra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caùc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saûn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phaåm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söû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duïng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trong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cuoäc</a:t>
              </a:r>
              <a:r>
                <a:rPr lang="en-US" sz="2400" kern="0" dirty="0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FBB03B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soáng</a:t>
              </a:r>
              <a:endParaRPr lang="en-US" sz="2400" kern="0" dirty="0">
                <a:solidFill>
                  <a:srgbClr val="FBB03B">
                    <a:lumMod val="50000"/>
                  </a:srgbClr>
                </a:solidFill>
                <a:latin typeface="VNI-Avo" pitchFamily="2" charset="0"/>
                <a:ea typeface="微软雅黑"/>
              </a:endParaRPr>
            </a:p>
          </p:txBody>
        </p:sp>
        <p:pic>
          <p:nvPicPr>
            <p:cNvPr id="46" name="Picture 2" descr="Laborer Construction Euclidean Transprent - Construction Worker Cartoon Png  Transparent PNG - 535x562 - Free Download on Nice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366" y="2834165"/>
              <a:ext cx="1209631" cy="85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" y="1081058"/>
            <a:ext cx="4004746" cy="2412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7468161" y="3691925"/>
            <a:ext cx="1675839" cy="776166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20122" y="3206740"/>
            <a:ext cx="243460" cy="237137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DFDFD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0608" y="293274"/>
            <a:ext cx="8340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  <a:defRPr/>
            </a:pP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ngheàâ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YÙ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nghóa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cuûa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ñoù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6694" y="3645473"/>
            <a:ext cx="2517461" cy="5618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2700" kern="0" dirty="0" err="1">
                <a:solidFill>
                  <a:srgbClr val="76512D">
                    <a:lumMod val="75000"/>
                  </a:srgbClr>
                </a:solidFill>
                <a:latin typeface="VNI-Avo" pitchFamily="2" charset="0"/>
                <a:ea typeface="微软雅黑"/>
              </a:rPr>
              <a:t>Lính</a:t>
            </a:r>
            <a:r>
              <a:rPr lang="en-US" sz="2700" kern="0" dirty="0">
                <a:solidFill>
                  <a:srgbClr val="76512D">
                    <a:lumMod val="75000"/>
                  </a:srgbClr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700" kern="0" dirty="0" err="1">
                <a:solidFill>
                  <a:srgbClr val="76512D">
                    <a:lumMod val="75000"/>
                  </a:srgbClr>
                </a:solidFill>
                <a:latin typeface="VNI-Avo" pitchFamily="2" charset="0"/>
                <a:ea typeface="微软雅黑"/>
              </a:rPr>
              <a:t>cöùu</a:t>
            </a:r>
            <a:r>
              <a:rPr lang="en-US" sz="2700" kern="0" dirty="0">
                <a:solidFill>
                  <a:srgbClr val="76512D">
                    <a:lumMod val="75000"/>
                  </a:srgbClr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700" kern="0" dirty="0" err="1">
                <a:solidFill>
                  <a:srgbClr val="76512D">
                    <a:lumMod val="75000"/>
                  </a:srgbClr>
                </a:solidFill>
                <a:latin typeface="VNI-Avo" pitchFamily="2" charset="0"/>
                <a:ea typeface="微软雅黑"/>
              </a:rPr>
              <a:t>hoûa</a:t>
            </a:r>
            <a:endParaRPr lang="en-US" sz="2700" kern="0" dirty="0">
              <a:solidFill>
                <a:srgbClr val="76512D">
                  <a:lumMod val="75000"/>
                </a:srgbClr>
              </a:solidFill>
              <a:latin typeface="VNI-Avo" pitchFamily="2" charset="0"/>
              <a:ea typeface="微软雅黑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98520" y="1673928"/>
            <a:ext cx="4778903" cy="1328023"/>
            <a:chOff x="5464693" y="2231904"/>
            <a:chExt cx="6371870" cy="1770697"/>
          </a:xfrm>
        </p:grpSpPr>
        <p:sp>
          <p:nvSpPr>
            <p:cNvPr id="45" name="Rounded Rectangle 44"/>
            <p:cNvSpPr/>
            <p:nvPr/>
          </p:nvSpPr>
          <p:spPr>
            <a:xfrm>
              <a:off x="6285928" y="2231904"/>
              <a:ext cx="5550635" cy="177069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Chöõa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chaùy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baûo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veä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taøi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saûn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tính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maïng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cuûa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chuùng</a:t>
              </a:r>
              <a:r>
                <a:rPr lang="en-US" sz="2400" kern="0" dirty="0">
                  <a:solidFill>
                    <a:srgbClr val="C69C6D">
                      <a:lumMod val="50000"/>
                    </a:srgbClr>
                  </a:solidFill>
                  <a:latin typeface="VNI-Avo" pitchFamily="2" charset="0"/>
                  <a:ea typeface="微软雅黑"/>
                </a:rPr>
                <a:t> ta</a:t>
              </a:r>
            </a:p>
          </p:txBody>
        </p:sp>
        <p:pic>
          <p:nvPicPr>
            <p:cNvPr id="4098" name="Picture 2" descr="Cartoon Flame Animation. Flame Background Stock Footage Video (100%  Royalty-free) 1031899250 | Shutterstock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693" y="2231904"/>
              <a:ext cx="1167464" cy="65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54" y="50734"/>
            <a:ext cx="634955" cy="6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5" y="1114396"/>
            <a:ext cx="4002045" cy="2411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6" name="Google Shape;2330;p68"/>
          <p:cNvGrpSpPr/>
          <p:nvPr/>
        </p:nvGrpSpPr>
        <p:grpSpPr>
          <a:xfrm>
            <a:off x="7468161" y="3691925"/>
            <a:ext cx="1675839" cy="776166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20122" y="3206740"/>
            <a:ext cx="243460" cy="237137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DFDFD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0608" y="293274"/>
            <a:ext cx="83400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  <a:defRPr/>
            </a:pP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ngheàâ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YÙ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nghóa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cuûa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ngheà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nghieäp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ñoù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laø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100" kern="0" dirty="0" err="1">
                <a:solidFill>
                  <a:srgbClr val="F15A24"/>
                </a:solidFill>
                <a:latin typeface="VNI-Avo" pitchFamily="2" charset="0"/>
                <a:ea typeface="微软雅黑"/>
              </a:rPr>
              <a:t>gì</a:t>
            </a:r>
            <a:r>
              <a:rPr lang="en-US" sz="2100" kern="0" dirty="0">
                <a:solidFill>
                  <a:srgbClr val="F15A24"/>
                </a:solidFill>
                <a:latin typeface="VNI-Avo" pitchFamily="2" charset="0"/>
                <a:ea typeface="微软雅黑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6694" y="3645473"/>
            <a:ext cx="2517461" cy="561856"/>
          </a:xfrm>
          <a:prstGeom prst="roundRect">
            <a:avLst/>
          </a:prstGeom>
          <a:solidFill>
            <a:schemeClr val="tx1">
              <a:lumMod val="90000"/>
            </a:schemeClr>
          </a:solidFill>
          <a:ln w="28575">
            <a:solidFill>
              <a:schemeClr val="tx1">
                <a:lumMod val="2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2700" kern="0" dirty="0" err="1">
                <a:solidFill>
                  <a:srgbClr val="24962F">
                    <a:lumMod val="75000"/>
                  </a:srgbClr>
                </a:solidFill>
                <a:latin typeface="VNI-Avo" pitchFamily="2" charset="0"/>
                <a:ea typeface="微软雅黑"/>
              </a:rPr>
              <a:t>Noâng</a:t>
            </a:r>
            <a:r>
              <a:rPr lang="en-US" sz="2700" kern="0" dirty="0">
                <a:solidFill>
                  <a:srgbClr val="24962F">
                    <a:lumMod val="75000"/>
                  </a:srgbClr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700" kern="0" dirty="0" err="1">
                <a:solidFill>
                  <a:srgbClr val="24962F">
                    <a:lumMod val="75000"/>
                  </a:srgbClr>
                </a:solidFill>
                <a:latin typeface="VNI-Avo" pitchFamily="2" charset="0"/>
                <a:ea typeface="微软雅黑"/>
              </a:rPr>
              <a:t>daân</a:t>
            </a:r>
            <a:endParaRPr lang="en-US" sz="2700" kern="0" dirty="0">
              <a:solidFill>
                <a:srgbClr val="24962F">
                  <a:lumMod val="75000"/>
                </a:srgbClr>
              </a:solidFill>
              <a:latin typeface="VNI-Avo" pitchFamily="2" charset="0"/>
              <a:ea typeface="微软雅黑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41558" y="1041101"/>
            <a:ext cx="4400163" cy="1029174"/>
            <a:chOff x="5922077" y="1388134"/>
            <a:chExt cx="5866884" cy="1372233"/>
          </a:xfrm>
        </p:grpSpPr>
        <p:sp>
          <p:nvSpPr>
            <p:cNvPr id="45" name="Rounded Rectangle 44"/>
            <p:cNvSpPr/>
            <p:nvPr/>
          </p:nvSpPr>
          <p:spPr>
            <a:xfrm>
              <a:off x="6238326" y="1534499"/>
              <a:ext cx="5550635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Laøm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ra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haït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luùa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,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haït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gaïo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cho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chuùng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ta</a:t>
              </a:r>
            </a:p>
          </p:txBody>
        </p:sp>
        <p:pic>
          <p:nvPicPr>
            <p:cNvPr id="3074" name="Picture 2" descr="Rice in the fields PNG and Vector | Rice png, Plant vector, Iphone  wallpaper fal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8581">
              <a:off x="5922077" y="1388134"/>
              <a:ext cx="624419" cy="718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441558" y="2475514"/>
            <a:ext cx="4828793" cy="953808"/>
            <a:chOff x="5922076" y="3300686"/>
            <a:chExt cx="6438391" cy="1271745"/>
          </a:xfrm>
        </p:grpSpPr>
        <p:sp>
          <p:nvSpPr>
            <p:cNvPr id="48" name="Rounded Rectangle 47"/>
            <p:cNvSpPr/>
            <p:nvPr/>
          </p:nvSpPr>
          <p:spPr>
            <a:xfrm>
              <a:off x="6234285" y="3346563"/>
              <a:ext cx="6126182" cy="122586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  <a:defRPr/>
              </a:pP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Giuùp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chuùng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ta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coù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nhöõng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baùt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côm</a:t>
              </a:r>
              <a:r>
                <a:rPr lang="en-US" sz="2400" kern="0" dirty="0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 </a:t>
              </a:r>
              <a:r>
                <a:rPr lang="en-US" sz="2400" kern="0" dirty="0" err="1">
                  <a:solidFill>
                    <a:srgbClr val="24962F">
                      <a:lumMod val="75000"/>
                    </a:srgbClr>
                  </a:solidFill>
                  <a:latin typeface="VNI-Avo" pitchFamily="2" charset="0"/>
                  <a:ea typeface="微软雅黑"/>
                </a:rPr>
                <a:t>ngon</a:t>
              </a:r>
              <a:endParaRPr lang="en-US" sz="2400" kern="0" dirty="0">
                <a:solidFill>
                  <a:srgbClr val="24962F">
                    <a:lumMod val="75000"/>
                  </a:srgbClr>
                </a:solidFill>
                <a:latin typeface="VNI-Avo" pitchFamily="2" charset="0"/>
                <a:ea typeface="微软雅黑"/>
              </a:endParaRPr>
            </a:p>
          </p:txBody>
        </p:sp>
        <p:pic>
          <p:nvPicPr>
            <p:cNvPr id="46" name="Picture 2" descr="Rice in the fields PNG and Vector | Rice png, Plant vector, Iphone  wallpaper fal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8581">
              <a:off x="5922076" y="3300686"/>
              <a:ext cx="624419" cy="718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A_图片 11">
            <a:hlinkClick r:id="rId5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954" y="50734"/>
            <a:ext cx="634955" cy="6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303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6166" y="1960824"/>
            <a:ext cx="4531666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8F71D-D953-40FC-996A-AE8EA9A28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1793" y="0"/>
            <a:ext cx="600199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36756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CCD27C-9463-441A-9E3A-5F1E6A3E5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03" y="588944"/>
            <a:ext cx="1173971" cy="115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CD441C-42E7-4C1E-B9C1-B10AECDAD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804" y="420473"/>
            <a:ext cx="5804453" cy="1379125"/>
          </a:xfrm>
          <a:prstGeom prst="rect">
            <a:avLst/>
          </a:prstGeom>
        </p:spPr>
      </p:pic>
      <p:sp>
        <p:nvSpPr>
          <p:cNvPr id="5" name="Rounded Rectangular Callout 16">
            <a:extLst>
              <a:ext uri="{FF2B5EF4-FFF2-40B4-BE49-F238E27FC236}">
                <a16:creationId xmlns:a16="http://schemas.microsoft.com/office/drawing/2014/main" id="{C13DD1BB-90A0-4FD7-8DB3-48379E9B56AA}"/>
              </a:ext>
            </a:extLst>
          </p:cNvPr>
          <p:cNvSpPr/>
          <p:nvPr/>
        </p:nvSpPr>
        <p:spPr>
          <a:xfrm>
            <a:off x="2187804" y="1955638"/>
            <a:ext cx="5887040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maáy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ular Callout 18">
            <a:extLst>
              <a:ext uri="{FF2B5EF4-FFF2-40B4-BE49-F238E27FC236}">
                <a16:creationId xmlns:a16="http://schemas.microsoft.com/office/drawing/2014/main" id="{F680B73C-AEBA-420C-9858-E8AC49004E5D}"/>
              </a:ext>
            </a:extLst>
          </p:cNvPr>
          <p:cNvSpPr/>
          <p:nvPr/>
        </p:nvSpPr>
        <p:spPr>
          <a:xfrm>
            <a:off x="1869306" y="2040126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vieäc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cuûa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ngöôøi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69C6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Rounded Rectangular Callout 19">
            <a:extLst>
              <a:ext uri="{FF2B5EF4-FFF2-40B4-BE49-F238E27FC236}">
                <a16:creationId xmlns:a16="http://schemas.microsoft.com/office/drawing/2014/main" id="{65C2967F-05C9-4024-9D64-37B68C6D850B}"/>
              </a:ext>
            </a:extLst>
          </p:cNvPr>
          <p:cNvSpPr/>
          <p:nvPr/>
        </p:nvSpPr>
        <p:spPr>
          <a:xfrm>
            <a:off x="1669774" y="1996715"/>
            <a:ext cx="6795153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nhöõng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vieäc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D3E71-B7AF-4298-8744-855F913F60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15" y="2308795"/>
            <a:ext cx="2834705" cy="283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4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A20158-1D5C-4A1D-8EA8-F19CE15286D8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6F9D94-ECE8-4FDA-A462-9D8A0798395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DB3D64-0A7C-4BFF-A8BC-D450C22006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56937-E3B0-4C84-85A7-B80FC4D7CC6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6348C7-579E-464B-AB8D-5B14B7822ECB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BB6AC-729C-4CB1-9D22-FCD494BE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9145681" cy="5142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3B581-9A4A-476A-B4AF-DFC7380D8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3365" y="1552613"/>
            <a:ext cx="6581610" cy="33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A20158-1D5C-4A1D-8EA8-F19CE15286D8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6F9D94-ECE8-4FDA-A462-9D8A0798395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DB3D64-0A7C-4BFF-A8BC-D450C22006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56937-E3B0-4C84-85A7-B80FC4D7CC6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6348C7-579E-464B-AB8D-5B14B7822ECB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BB6AC-729C-4CB1-9D22-FCD494BE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9145681" cy="5142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70186F-1F39-411E-9E12-E2C2FCA2CB0E}"/>
              </a:ext>
            </a:extLst>
          </p:cNvPr>
          <p:cNvSpPr/>
          <p:nvPr/>
        </p:nvSpPr>
        <p:spPr>
          <a:xfrm>
            <a:off x="1302645" y="2571750"/>
            <a:ext cx="600199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6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 TNXH</a:t>
            </a:r>
          </a:p>
        </p:txBody>
      </p:sp>
    </p:spTree>
    <p:extLst>
      <p:ext uri="{BB962C8B-B14F-4D97-AF65-F5344CB8AC3E}">
        <p14:creationId xmlns:p14="http://schemas.microsoft.com/office/powerpoint/2010/main" val="21511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2F834-5BBD-4855-8F33-C63D15A2F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4" t="22995" r="8209" b="42802"/>
          <a:stretch/>
        </p:blipFill>
        <p:spPr>
          <a:xfrm>
            <a:off x="139149" y="128376"/>
            <a:ext cx="7991060" cy="46374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EF4529-F92E-458F-B0FD-E543266CB5DB}"/>
              </a:ext>
            </a:extLst>
          </p:cNvPr>
          <p:cNvSpPr/>
          <p:nvPr/>
        </p:nvSpPr>
        <p:spPr>
          <a:xfrm>
            <a:off x="567149" y="3933411"/>
            <a:ext cx="2046842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7AF611-48F0-49B1-8137-3A23C1FD960E}"/>
              </a:ext>
            </a:extLst>
          </p:cNvPr>
          <p:cNvSpPr/>
          <p:nvPr/>
        </p:nvSpPr>
        <p:spPr>
          <a:xfrm>
            <a:off x="3111258" y="3933411"/>
            <a:ext cx="2046842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BF4DED-E71E-47EA-A0DC-B4CA94E146D6}"/>
              </a:ext>
            </a:extLst>
          </p:cNvPr>
          <p:cNvSpPr/>
          <p:nvPr/>
        </p:nvSpPr>
        <p:spPr>
          <a:xfrm>
            <a:off x="5620732" y="3933411"/>
            <a:ext cx="2787771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2F834-5BBD-4855-8F33-C63D15A2F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5" t="22995" r="6123" b="70401"/>
          <a:stretch/>
        </p:blipFill>
        <p:spPr>
          <a:xfrm>
            <a:off x="139149" y="128377"/>
            <a:ext cx="8189842" cy="895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64D327-8308-47AC-8CDB-3A5C90B2D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1" t="56568" r="7168" b="13664"/>
          <a:stretch/>
        </p:blipFill>
        <p:spPr>
          <a:xfrm>
            <a:off x="243509" y="853933"/>
            <a:ext cx="7981121" cy="4036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13EF35-67BD-419A-AA17-C63E75EEF16D}"/>
              </a:ext>
            </a:extLst>
          </p:cNvPr>
          <p:cNvSpPr/>
          <p:nvPr/>
        </p:nvSpPr>
        <p:spPr>
          <a:xfrm>
            <a:off x="0" y="4022863"/>
            <a:ext cx="3051621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C5630-1190-4358-8B68-9D978A8D13B7}"/>
              </a:ext>
            </a:extLst>
          </p:cNvPr>
          <p:cNvSpPr/>
          <p:nvPr/>
        </p:nvSpPr>
        <p:spPr>
          <a:xfrm>
            <a:off x="3155981" y="4112315"/>
            <a:ext cx="2046842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2D9285-72A4-4CBD-A5B4-F71EFBE76E15}"/>
              </a:ext>
            </a:extLst>
          </p:cNvPr>
          <p:cNvSpPr/>
          <p:nvPr/>
        </p:nvSpPr>
        <p:spPr>
          <a:xfrm>
            <a:off x="5680368" y="4112315"/>
            <a:ext cx="2787771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0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CC1A5D-F17A-4A41-8DED-4D9C6C4B3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43" y="0"/>
            <a:ext cx="4760844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26E7205-899D-4C1B-9582-B0866235013F}"/>
              </a:ext>
            </a:extLst>
          </p:cNvPr>
          <p:cNvCxnSpPr/>
          <p:nvPr/>
        </p:nvCxnSpPr>
        <p:spPr>
          <a:xfrm flipV="1">
            <a:off x="4065104" y="1133061"/>
            <a:ext cx="437322" cy="1162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5B670E-B733-4916-859D-7E8DB5E619D3}"/>
              </a:ext>
            </a:extLst>
          </p:cNvPr>
          <p:cNvCxnSpPr>
            <a:cxnSpLocks/>
          </p:cNvCxnSpPr>
          <p:nvPr/>
        </p:nvCxnSpPr>
        <p:spPr>
          <a:xfrm>
            <a:off x="4065104" y="3153189"/>
            <a:ext cx="506896" cy="11902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26EFD9-0E13-41D2-AB0E-3C2ED0F882C3}"/>
              </a:ext>
            </a:extLst>
          </p:cNvPr>
          <p:cNvCxnSpPr>
            <a:cxnSpLocks/>
          </p:cNvCxnSpPr>
          <p:nvPr/>
        </p:nvCxnSpPr>
        <p:spPr>
          <a:xfrm flipH="1">
            <a:off x="4070073" y="3153189"/>
            <a:ext cx="501927" cy="12597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7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BFF06DF-B7C6-4D6A-91EB-0E869F8280AA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6F0624-4F16-4663-80E0-3F281168DBD5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114CE2-BD80-4A44-B8B6-104275B5E17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A047D8-DB83-461B-81F8-56EBEB013178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3E5AF8-CEEA-4D52-BBB9-B307DF58D561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55C713-71F7-4641-9E43-C9961C27C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2"/>
          <a:stretch/>
        </p:blipFill>
        <p:spPr>
          <a:xfrm>
            <a:off x="9" y="0"/>
            <a:ext cx="914399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122" y="1132380"/>
            <a:ext cx="7820167" cy="1915861"/>
          </a:xfrm>
          <a:prstGeom prst="rect">
            <a:avLst/>
          </a:prstGeom>
          <a:noFill/>
        </p:spPr>
        <p:txBody>
          <a:bodyPr wrap="square" lIns="68515" tIns="34266" rIns="68515" bIns="34266" rtlCol="0">
            <a:spAutoFit/>
          </a:bodyPr>
          <a:lstStyle/>
          <a:p>
            <a:pPr marL="0" marR="0" lvl="0" indent="0" algn="ctr" defTabSz="68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TẠM BIỆT</a:t>
            </a:r>
          </a:p>
          <a:p>
            <a:pPr marL="0" marR="0" lvl="0" indent="0" algn="ctr" defTabSz="6851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CÁC CON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6977-08B1-4F91-B1B9-C6B6B591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- ANH PHI CÔNG ƠI - Terrabook">
            <a:hlinkClick r:id="" action="ppaction://media"/>
            <a:extLst>
              <a:ext uri="{FF2B5EF4-FFF2-40B4-BE49-F238E27FC236}">
                <a16:creationId xmlns:a16="http://schemas.microsoft.com/office/drawing/2014/main" id="{586DD3D9-894D-4519-A1EB-4342485F79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5391" y="419110"/>
            <a:ext cx="6440556" cy="430527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65B81-3F76-4051-92F2-F8E703328F9D}"/>
              </a:ext>
            </a:extLst>
          </p:cNvPr>
          <p:cNvSpPr txBox="1"/>
          <p:nvPr/>
        </p:nvSpPr>
        <p:spPr>
          <a:xfrm>
            <a:off x="17624" y="725299"/>
            <a:ext cx="2294366" cy="1328023"/>
          </a:xfrm>
          <a:prstGeom prst="round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Baøi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haùt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noùi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ñeán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ngheà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naøo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5948F-2A29-4BFC-B0FB-27E4DFB4A569}"/>
              </a:ext>
            </a:extLst>
          </p:cNvPr>
          <p:cNvSpPr txBox="1"/>
          <p:nvPr/>
        </p:nvSpPr>
        <p:spPr>
          <a:xfrm>
            <a:off x="0" y="2438320"/>
            <a:ext cx="2238588" cy="1328023"/>
          </a:xfrm>
          <a:prstGeom prst="round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bieát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veà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ngheà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ñoù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297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02791-F340-4C17-85BC-537C65905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72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02162-02A1-4D4B-9907-57837301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07" y="145076"/>
            <a:ext cx="6939643" cy="1107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37ABFC-5438-4DEC-B5D2-25D6AD39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02" y="1485112"/>
            <a:ext cx="8511092" cy="32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2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1002" y="746038"/>
            <a:ext cx="600199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7254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CE3F6-783D-477F-BFC9-7234C5A35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496" y="564721"/>
            <a:ext cx="5565913" cy="4578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3F19C-2200-4C94-AE17-D941ED85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2" y="1316"/>
            <a:ext cx="792498" cy="792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BA15D-26F0-4E6E-801E-C61874D4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56" y="88888"/>
            <a:ext cx="7887525" cy="3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423BB-2655-4427-BBCD-67EEE94C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61" y="82810"/>
            <a:ext cx="2498995" cy="2498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D91084-87B0-441E-A4E3-C067BA48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256" y="67353"/>
            <a:ext cx="2498995" cy="24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F308C-00C8-45B0-A666-165F71BBB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61" y="2566348"/>
            <a:ext cx="4997990" cy="24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F40F84-83A2-4CFE-B3ED-A66CC275C269}"/>
              </a:ext>
            </a:extLst>
          </p:cNvPr>
          <p:cNvSpPr/>
          <p:nvPr/>
        </p:nvSpPr>
        <p:spPr>
          <a:xfrm>
            <a:off x="623217" y="3679765"/>
            <a:ext cx="308575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FBB31-3D86-429E-96F2-64487E29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98" y="545832"/>
            <a:ext cx="3133933" cy="3133933"/>
          </a:xfrm>
          <a:prstGeom prst="rect">
            <a:avLst/>
          </a:prstGeom>
        </p:spPr>
      </p:pic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9DD8F3C3-903B-4947-9DF8-71BD1150D8EE}"/>
              </a:ext>
            </a:extLst>
          </p:cNvPr>
          <p:cNvSpPr/>
          <p:nvPr/>
        </p:nvSpPr>
        <p:spPr>
          <a:xfrm>
            <a:off x="4162112" y="920982"/>
            <a:ext cx="4704417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Laép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ñaët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,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söûa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chöõa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,...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ñöôøng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daây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ñieän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… 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8B6302CD-9CFD-4B02-BC99-172F542E4B5B}"/>
              </a:ext>
            </a:extLst>
          </p:cNvPr>
          <p:cNvSpPr/>
          <p:nvPr/>
        </p:nvSpPr>
        <p:spPr>
          <a:xfrm>
            <a:off x="4162112" y="2571750"/>
            <a:ext cx="4722477" cy="173664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914400">
              <a:spcAft>
                <a:spcPts val="1200"/>
              </a:spcAft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Giuùp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chuùng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ta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coù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ñieän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söû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duïng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trong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sinh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haèng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ngaøy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F40F84-83A2-4CFE-B3ED-A66CC275C269}"/>
              </a:ext>
            </a:extLst>
          </p:cNvPr>
          <p:cNvSpPr/>
          <p:nvPr/>
        </p:nvSpPr>
        <p:spPr>
          <a:xfrm>
            <a:off x="623217" y="3679765"/>
            <a:ext cx="308575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may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8EB0A529-0048-4C5A-95F1-3DB7F7C9DE42}"/>
              </a:ext>
            </a:extLst>
          </p:cNvPr>
          <p:cNvSpPr/>
          <p:nvPr/>
        </p:nvSpPr>
        <p:spPr>
          <a:xfrm>
            <a:off x="4121908" y="1126881"/>
            <a:ext cx="4481848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 kern="0" dirty="0" err="1">
                <a:latin typeface="VNI-Avo" pitchFamily="2" charset="0"/>
                <a:ea typeface="微软雅黑"/>
              </a:rPr>
              <a:t>Giuùp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chuùng</a:t>
            </a:r>
            <a:r>
              <a:rPr lang="en-US" sz="3200" b="1" kern="0" dirty="0">
                <a:latin typeface="VNI-Avo" pitchFamily="2" charset="0"/>
                <a:ea typeface="微软雅黑"/>
              </a:rPr>
              <a:t> ta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coù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quaàn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aùo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maëc</a:t>
            </a:r>
            <a:r>
              <a:rPr lang="en-US" sz="3200" b="1" kern="0" dirty="0">
                <a:latin typeface="VNI-Avo" pitchFamily="2" charset="0"/>
                <a:ea typeface="微软雅黑"/>
              </a:rPr>
              <a:t>… 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C2FD10BF-45D5-49ED-8D67-95CA8CE10D95}"/>
              </a:ext>
            </a:extLst>
          </p:cNvPr>
          <p:cNvSpPr/>
          <p:nvPr/>
        </p:nvSpPr>
        <p:spPr>
          <a:xfrm>
            <a:off x="4121908" y="2487949"/>
            <a:ext cx="4481848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914400">
              <a:spcAft>
                <a:spcPts val="1200"/>
              </a:spcAft>
              <a:defRPr/>
            </a:pPr>
            <a:r>
              <a:rPr lang="en-US" sz="3200" b="1" kern="0" dirty="0" err="1">
                <a:latin typeface="VNI-Avo" pitchFamily="2" charset="0"/>
                <a:ea typeface="微软雅黑"/>
              </a:rPr>
              <a:t>Goùp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phaàn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laøm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ñeïp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cho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moïi</a:t>
            </a:r>
            <a:r>
              <a:rPr lang="en-US" sz="3200" b="1" kern="0" dirty="0">
                <a:latin typeface="VNI-Avo" pitchFamily="2" charset="0"/>
                <a:ea typeface="微软雅黑"/>
              </a:rPr>
              <a:t> </a:t>
            </a:r>
            <a:r>
              <a:rPr lang="en-US" sz="3200" b="1" kern="0" dirty="0" err="1">
                <a:latin typeface="VNI-Avo" pitchFamily="2" charset="0"/>
                <a:ea typeface="微软雅黑"/>
              </a:rPr>
              <a:t>ngöôøi</a:t>
            </a:r>
            <a:r>
              <a:rPr lang="en-US" sz="3200" b="1" kern="0" dirty="0">
                <a:latin typeface="VNI-Avo" pitchFamily="2" charset="0"/>
                <a:ea typeface="微软雅黑"/>
              </a:rPr>
              <a:t>…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671D00-9149-4E47-959D-0F45CB2D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85" y="639784"/>
            <a:ext cx="2900833" cy="29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117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NXH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ội du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431</Words>
  <Application>Microsoft Macintosh PowerPoint</Application>
  <PresentationFormat>On-screen Show (16:9)</PresentationFormat>
  <Paragraphs>65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Antic</vt:lpstr>
      <vt:lpstr>Arial</vt:lpstr>
      <vt:lpstr>Calibri</vt:lpstr>
      <vt:lpstr>Calibri Light</vt:lpstr>
      <vt:lpstr>Neucha</vt:lpstr>
      <vt:lpstr>Quicksand Medium</vt:lpstr>
      <vt:lpstr>Times New Roman</vt:lpstr>
      <vt:lpstr>VNI-Avo</vt:lpstr>
      <vt:lpstr>TNXH 2</vt:lpstr>
      <vt:lpstr>Nội dung</vt:lpstr>
      <vt:lpstr>3_Office 主题​​</vt:lpstr>
      <vt:lpstr>3_Office Theme</vt:lpstr>
      <vt:lpstr>4_Office Theme</vt:lpstr>
      <vt:lpstr>2_Office Theme</vt:lpstr>
      <vt:lpstr>默认设计模板</vt:lpstr>
      <vt:lpstr>Office 主题​​</vt:lpstr>
      <vt:lpstr>Lawn and Garden Month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keywords>TNXH, Tự Nhiên Xã Hội, CTST, Chân Trời Sáng Tạo, Lớp 2</cp:keywords>
  <cp:lastModifiedBy>Le Thi Ngoc Quy</cp:lastModifiedBy>
  <cp:revision>57</cp:revision>
  <dcterms:created xsi:type="dcterms:W3CDTF">2021-03-13T02:02:26Z</dcterms:created>
  <dcterms:modified xsi:type="dcterms:W3CDTF">2023-06-14T10:00:11Z</dcterms:modified>
</cp:coreProperties>
</file>